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69" r:id="rId17"/>
    <p:sldId id="271" r:id="rId18"/>
    <p:sldId id="270" r:id="rId19"/>
    <p:sldId id="281" r:id="rId20"/>
    <p:sldId id="282" r:id="rId21"/>
    <p:sldId id="283" r:id="rId22"/>
    <p:sldId id="273" r:id="rId23"/>
    <p:sldId id="268" r:id="rId24"/>
    <p:sldId id="265" r:id="rId25"/>
    <p:sldId id="262"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165498"/>
    <a:srgbClr val="0368AC"/>
    <a:srgbClr val="1B57A2"/>
    <a:srgbClr val="2F5B9D"/>
    <a:srgbClr val="203864"/>
    <a:srgbClr val="FF9F35"/>
    <a:srgbClr val="FF6600"/>
    <a:srgbClr val="1F3A4B"/>
    <a:srgbClr val="1E38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49135" autoAdjust="0"/>
  </p:normalViewPr>
  <p:slideViewPr>
    <p:cSldViewPr snapToGrid="0">
      <p:cViewPr varScale="1">
        <p:scale>
          <a:sx n="38" d="100"/>
          <a:sy n="38" d="100"/>
        </p:scale>
        <p:origin x="87" y="4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logiciel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a:t>
            </a:r>
          </a:p>
          <a:p>
            <a:endParaRPr lang="fr-FR" dirty="0"/>
          </a:p>
          <a:p>
            <a:endParaRPr lang="fr-FR" dirty="0"/>
          </a:p>
          <a:p>
            <a:endParaRPr lang="fr-FR" dirty="0"/>
          </a:p>
          <a:p>
            <a:r>
              <a:rPr lang="fr-FR" dirty="0"/>
              <a:t>====</a:t>
            </a:r>
          </a:p>
          <a:p>
            <a:endParaRPr lang="fr-FR" dirty="0"/>
          </a:p>
          <a:p>
            <a:r>
              <a:rPr lang="fr-FR" dirty="0"/>
              <a:t>https://www.google.com/url?sa=i&amp;url=https%3A%2F%2Fwww.investopedia.com%2Fterms%2Fm%2Fmarketmaker.asp&amp;psig=AOvVaw1x-AfwZy71bujSvttu_O7w&amp;ust=1632202109256000&amp;source=images&amp;cd=vfe&amp;ved=0CAkQjRxqFwoTCLj91-rojPMCFQAAAAAdAAAAABAP</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a:off x="8268043" y="10597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8380893" y="2141074"/>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8280743" y="32695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68257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err="1">
                <a:solidFill>
                  <a:schemeClr val="bg1"/>
                </a:solidFill>
              </a:rPr>
              <a:t>market</a:t>
            </a:r>
            <a:r>
              <a:rPr lang="fr-FR" sz="1400" cap="all" dirty="0">
                <a:solidFill>
                  <a:schemeClr val="bg1"/>
                </a:solidFill>
              </a:rPr>
              <a:t> code</a:t>
            </a:r>
          </a:p>
          <a:p>
            <a:pPr marL="285750" indent="-285750">
              <a:buFont typeface="Arial" panose="020B0604020202020204" pitchFamily="34" charset="0"/>
              <a:buChar char="•"/>
            </a:pPr>
            <a:r>
              <a:rPr lang="fr-FR" sz="1400" cap="all" dirty="0" err="1">
                <a:solidFill>
                  <a:schemeClr val="bg1"/>
                </a:solidFill>
              </a:rPr>
              <a:t>Rounding</a:t>
            </a:r>
            <a:r>
              <a:rPr lang="fr-FR" sz="1400" cap="all" dirty="0">
                <a:solidFill>
                  <a:schemeClr val="bg1"/>
                </a:solidFill>
              </a:rPr>
              <a:t> </a:t>
            </a:r>
            <a:r>
              <a:rPr lang="fr-FR" sz="1400" cap="all" dirty="0" err="1">
                <a:solidFill>
                  <a:schemeClr val="bg1"/>
                </a:solidFill>
              </a:rPr>
              <a:t>rules</a:t>
            </a:r>
            <a:endParaRPr lang="fr-FR" sz="1400" cap="all" dirty="0">
              <a:solidFill>
                <a:schemeClr val="bg1"/>
              </a:solidFill>
            </a:endParaRPr>
          </a:p>
          <a:p>
            <a:pPr marL="285750" indent="-285750">
              <a:buFont typeface="Arial" panose="020B0604020202020204" pitchFamily="34" charset="0"/>
              <a:buChar char="•"/>
            </a:pPr>
            <a:r>
              <a:rPr lang="fr-FR" sz="1400" cap="all" dirty="0">
                <a:solidFill>
                  <a:schemeClr val="bg1"/>
                </a:solidFill>
              </a:rPr>
              <a:t>Default &amp; Max </a:t>
            </a:r>
            <a:r>
              <a:rPr lang="fr-FR" sz="1400" cap="all" dirty="0" err="1">
                <a:solidFill>
                  <a:schemeClr val="bg1"/>
                </a:solidFill>
              </a:rPr>
              <a:t>quantities</a:t>
            </a:r>
            <a:r>
              <a:rPr lang="fr-FR" sz="1400" cap="all" dirty="0">
                <a:solidFill>
                  <a:schemeClr val="bg1"/>
                </a:solidFill>
              </a:rPr>
              <a:t> </a:t>
            </a:r>
          </a:p>
        </p:txBody>
      </p:sp>
      <p:sp>
        <p:nvSpPr>
          <p:cNvPr id="13" name="TextBox 12">
            <a:extLst>
              <a:ext uri="{FF2B5EF4-FFF2-40B4-BE49-F238E27FC236}">
                <a16:creationId xmlns:a16="http://schemas.microsoft.com/office/drawing/2014/main" id="{28598665-5A78-45C2-953C-756FE13BC4BB}"/>
              </a:ext>
            </a:extLst>
          </p:cNvPr>
          <p:cNvSpPr txBox="1"/>
          <p:nvPr/>
        </p:nvSpPr>
        <p:spPr>
          <a:xfrm>
            <a:off x="5107045" y="2807439"/>
            <a:ext cx="1757581" cy="1005645"/>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Pricing source</a:t>
            </a:r>
          </a:p>
          <a:p>
            <a:pPr marL="285750" indent="-285750">
              <a:buFont typeface="Arial" panose="020B0604020202020204" pitchFamily="34" charset="0"/>
              <a:buChar char="•"/>
            </a:pPr>
            <a:r>
              <a:rPr lang="fr-FR" sz="1400" cap="all" dirty="0">
                <a:solidFill>
                  <a:schemeClr val="bg1"/>
                </a:solidFill>
              </a:rPr>
              <a:t>Spreads</a:t>
            </a:r>
          </a:p>
          <a:p>
            <a:pPr marL="285750" indent="-285750">
              <a:buFont typeface="Arial" panose="020B0604020202020204" pitchFamily="34" charset="0"/>
              <a:buChar char="•"/>
            </a:pPr>
            <a:r>
              <a:rPr lang="fr-FR" sz="1400" cap="all" dirty="0">
                <a:solidFill>
                  <a:schemeClr val="bg1"/>
                </a:solidFill>
              </a:rPr>
              <a:t>Tiering Rules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7" y="2762090"/>
            <a:ext cx="1702710"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label</a:t>
            </a:r>
          </a:p>
          <a:p>
            <a:pPr marL="285750" indent="-285750">
              <a:buFont typeface="Arial" panose="020B0604020202020204" pitchFamily="34" charset="0"/>
              <a:buChar char="•"/>
            </a:pPr>
            <a:r>
              <a:rPr lang="fr-FR" sz="1400" cap="all" dirty="0">
                <a:solidFill>
                  <a:schemeClr val="bg1"/>
                </a:solidFill>
              </a:rPr>
              <a:t>Currency</a:t>
            </a:r>
          </a:p>
          <a:p>
            <a:pPr marL="285750" indent="-285750">
              <a:buFont typeface="Arial" panose="020B0604020202020204" pitchFamily="34" charset="0"/>
              <a:buChar char="•"/>
            </a:pPr>
            <a:r>
              <a:rPr lang="fr-FR" sz="1400" cap="all" dirty="0">
                <a:solidFill>
                  <a:schemeClr val="bg1"/>
                </a:solidFill>
              </a:rPr>
              <a:t>Rolling dates</a:t>
            </a:r>
          </a:p>
          <a:p>
            <a:pPr marL="285750" indent="-285750">
              <a:buFont typeface="Arial" panose="020B0604020202020204" pitchFamily="34" charset="0"/>
              <a:buChar char="•"/>
            </a:pPr>
            <a:r>
              <a:rPr lang="fr-FR" sz="1400" cap="all" dirty="0">
                <a:solidFill>
                  <a:schemeClr val="bg1"/>
                </a:solidFill>
              </a:rPr>
              <a:t>…</a:t>
            </a:r>
          </a:p>
        </p:txBody>
      </p:sp>
    </p:spTree>
    <p:extLst>
      <p:ext uri="{BB962C8B-B14F-4D97-AF65-F5344CB8AC3E}">
        <p14:creationId xmlns:p14="http://schemas.microsoft.com/office/powerpoint/2010/main" val="87366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6243</TotalTime>
  <Words>4316</Words>
  <Application>Microsoft Office PowerPoint</Application>
  <PresentationFormat>Widescreen</PresentationFormat>
  <Paragraphs>457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473</cp:revision>
  <dcterms:created xsi:type="dcterms:W3CDTF">2021-05-22T16:07:41Z</dcterms:created>
  <dcterms:modified xsi:type="dcterms:W3CDTF">2021-09-20T05:51:53Z</dcterms:modified>
</cp:coreProperties>
</file>